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sldIdLst>
    <p:sldId id="277" r:id="rId2"/>
    <p:sldId id="686" r:id="rId3"/>
    <p:sldId id="68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88979" autoAdjust="0"/>
  </p:normalViewPr>
  <p:slideViewPr>
    <p:cSldViewPr snapToGrid="0">
      <p:cViewPr varScale="1">
        <p:scale>
          <a:sx n="118" d="100"/>
          <a:sy n="118" d="100"/>
        </p:scale>
        <p:origin x="1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33" y="1466862"/>
            <a:ext cx="6959467" cy="48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378" y="1196333"/>
            <a:ext cx="6795750" cy="51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3" y="1155012"/>
            <a:ext cx="6626087" cy="57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98" y="365125"/>
            <a:ext cx="2609051" cy="3543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8" y="4443891"/>
            <a:ext cx="3922642" cy="2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98" y="365125"/>
            <a:ext cx="2609051" cy="3543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8" y="4443891"/>
            <a:ext cx="3922642" cy="2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39" y="1377027"/>
            <a:ext cx="3309475" cy="4494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216" y="1377027"/>
            <a:ext cx="3309475" cy="44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only a few, if any, peaks/vertical lines will remain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The noise that remains is due to participant motion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3" y="3884178"/>
            <a:ext cx="5016137" cy="29957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98" y="3884177"/>
            <a:ext cx="5016137" cy="29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xmlns="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61" y="1306691"/>
            <a:ext cx="6240414" cy="4976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1" y="3093187"/>
            <a:ext cx="5556589" cy="31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66354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735" y="478336"/>
            <a:ext cx="45339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github.com/nirfaster/NIRFASTer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6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/>
            </a: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'Segmented_MNI152nl_on_MNI111_nifti',[],‘</a:t>
            </a:r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nii');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258" y="4806396"/>
            <a:ext cx="4842742" cy="20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066" y="793499"/>
            <a:ext cx="4329934" cy="18277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066" y="2802616"/>
            <a:ext cx="4329934" cy="18277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066" y="5030219"/>
            <a:ext cx="4329934" cy="18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56" y="56227"/>
            <a:ext cx="3519022" cy="3366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356" y="3422469"/>
            <a:ext cx="3519022" cy="33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577895"/>
            <a:ext cx="2119271" cy="1973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946" y="2771671"/>
            <a:ext cx="2116126" cy="1877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869653"/>
            <a:ext cx="2119271" cy="18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endParaRPr lang="en-US" sz="2000" dirty="0"/>
          </a:p>
          <a:p>
            <a:r>
              <a:rPr lang="en-US" sz="2000" dirty="0"/>
              <a:t>For further questions or more information, please consult the </a:t>
            </a:r>
            <a:r>
              <a:rPr lang="en-US" sz="2000" dirty="0" err="1"/>
              <a:t>NeuroDOT</a:t>
            </a:r>
            <a:r>
              <a:rPr lang="en-US" sz="2000" dirty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dirty="0"/>
              <a:t>Adam Eggebrecht (</a:t>
            </a:r>
            <a:r>
              <a:rPr lang="en-US" sz="1600" dirty="0">
                <a:solidFill>
                  <a:srgbClr val="00B0F0"/>
                </a:solidFill>
              </a:rPr>
              <a:t>aeggebre@wustl.edu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Emma Speh (</a:t>
            </a:r>
            <a:r>
              <a:rPr lang="en-US" dirty="0">
                <a:solidFill>
                  <a:srgbClr val="00B0F0"/>
                </a:solidFill>
              </a:rPr>
              <a:t>espeh@wustl.edu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Ari Segel (</a:t>
            </a:r>
            <a:r>
              <a:rPr lang="en-US" dirty="0">
                <a:solidFill>
                  <a:srgbClr val="00B0F0"/>
                </a:solidFill>
              </a:rPr>
              <a:t>ari@wustl.edu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  <a:endParaRPr lang="en-US" dirty="0" smtClean="0"/>
          </a:p>
          <a:p>
            <a:r>
              <a:rPr lang="en-US" dirty="0"/>
              <a:t>This is an alternate version of the </a:t>
            </a:r>
            <a:r>
              <a:rPr lang="en-US" dirty="0" smtClean="0"/>
              <a:t>Full Data Processing tutorial </a:t>
            </a:r>
            <a:r>
              <a:rPr lang="en-US" dirty="0"/>
              <a:t>where we use the CCW2 data sample which is located in the Data/ folder of the </a:t>
            </a:r>
            <a:r>
              <a:rPr lang="en-US" dirty="0" err="1"/>
              <a:t>NeuroDOT</a:t>
            </a:r>
            <a:r>
              <a:rPr lang="en-US" dirty="0"/>
              <a:t> </a:t>
            </a:r>
            <a:r>
              <a:rPr lang="en-US" dirty="0" smtClean="0"/>
              <a:t>toolbox</a:t>
            </a:r>
            <a:endParaRPr lang="en-US" dirty="0"/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NeuroDOT_Data_Sample_CCW2.mat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</a:rPr>
              <a:t>The CCW2 </a:t>
            </a:r>
            <a:r>
              <a:rPr lang="en-US" dirty="0">
                <a:latin typeface="Calibri" panose="020F0502020204030204" pitchFamily="34" charset="0"/>
              </a:rPr>
              <a:t>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</a:t>
            </a:r>
            <a:r>
              <a:rPr lang="en-US" i="1" dirty="0" err="1">
                <a:latin typeface="Calibri" panose="020F0502020204030204" pitchFamily="34" charset="0"/>
              </a:rPr>
              <a:t>Neuroimage</a:t>
            </a:r>
            <a:r>
              <a:rPr lang="en-US" i="1" dirty="0">
                <a:latin typeface="Calibri" panose="020F0502020204030204" pitchFamily="34" charset="0"/>
              </a:rPr>
              <a:t>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dataset='CCW2';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84829</TotalTime>
  <Words>2674</Words>
  <Application>Microsoft Office PowerPoint</Application>
  <PresentationFormat>Widescreen</PresentationFormat>
  <Paragraphs>461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Slack-Lato</vt:lpstr>
      <vt:lpstr>Trebuchet MS</vt:lpstr>
      <vt:lpstr>Wingdings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NeuroDOT_Data_Sample_CCW2.mat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Microsoft account</cp:lastModifiedBy>
  <cp:revision>2148</cp:revision>
  <dcterms:created xsi:type="dcterms:W3CDTF">2016-10-13T23:27:35Z</dcterms:created>
  <dcterms:modified xsi:type="dcterms:W3CDTF">2022-10-27T13:30:10Z</dcterms:modified>
</cp:coreProperties>
</file>